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0FB0B-348A-CAA2-D27B-BF951883B7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6B24DA9-379B-4D49-8976-A39A9FA24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81306F8-3129-3BEE-0CDE-F3C3176B5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7ECD64-389B-463F-6BCE-97E16F295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E260E92-9CB6-CE37-E5C1-B8235B2C7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9750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1A4DA9-9BAF-2B28-2907-9EC67304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BE715D-472C-CA3B-F825-B0AAF97EC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3BE2F1A-7C3A-5F17-0231-4A218AE19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F841A60-D7FC-BE3A-C1ED-4B369A666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D69E5A-89AE-51B1-0D1E-13D474E76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41659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E13CA-9644-D9D2-1410-04F9EAF9C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456F0C1-420C-C62D-2125-10C07B06A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9960FC-F369-2F02-CF42-0E5E2FC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64DB8A4-8B74-F2F1-D09A-6F4AB666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F0E53C-F94E-EEF7-20CC-C04F34A81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775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518444-DE8A-FBD2-AE72-1ADF1F49B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9B202D-AC4D-6FAD-6DF9-FEF3E6C874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A244E3C-CF35-46AE-1590-D2C8E0336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37CCD610-954F-46AB-C078-06CEC2C5C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F71B972-A1DB-38FD-510B-3539724F0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B789D50-D137-20A6-951D-BD4741EF6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4309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CB8D24-4F7C-72DE-11F7-C869B0ECC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A4DA697-5EB9-2153-23B1-58F9DFB8B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B7019F8-B6F4-2939-6DB0-7CD2BF843B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0D9DF147-1861-94AD-D0EB-8F3E41486C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9F1A469-1A2D-679A-2444-57AF74256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C2EFA95B-9B4E-9511-960B-07D383D5C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72D2D287-82DC-C3DD-8EDF-9BB2DAB93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56EB0C0C-1939-FA8A-D2C1-501BA77D7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663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FC0446-5A87-3124-C5F5-AB6982804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7BDE4468-E2F2-C6E0-FE0F-ADA5C0690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5A268E4-73F1-5C90-21DD-6480F3DE3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1158FAE-4724-EBD9-C1C8-54F0A9651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798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76BF54E-DF27-E443-F044-394F11AAB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2BC86C8A-3222-A843-9425-0220D0894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8CC0A13-4C00-E389-E22D-078259B55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7661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6175D7-3698-76FD-6A9C-63C4E3D1C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B1FD3C0-4062-7A60-D459-8D695C715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7620B5F0-C705-AFA6-7C84-1DBA8A1703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05099DC-EAAD-B7F6-3F35-A75B13E9D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6921619-7E13-4034-A280-E4819C833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6380925-0DA2-DA35-1070-40222C6B9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368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F1C510-971B-5ED0-E743-EF3102F7C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ED8C0732-5DBE-7623-0A13-556490585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8A6092B-8C38-1999-77C7-57DFC116A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56C4CE2-A934-2293-45A2-C3762A251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3F79BB6F-CD74-4C98-7BA9-B72A723D5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1D8C91F-239C-50DB-6003-36CCC3B89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57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E67EBF-03CD-72D2-3FFC-A4EA383A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763BC54-5AE2-F748-1E5D-C05728EED2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F15638F-A776-3F69-7130-7A2039163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473CEB17-70E6-DDCF-37D5-DBB075DCF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6E37A73-2BA9-DF18-094D-1FAFF6C5D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539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A830CF83-5CD0-6CC2-36EF-01B4B46075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F8A3D5BF-BE46-1075-A22F-A8E6D2A854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6A1007C-3E3B-A482-4D31-4193D6B7F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241614-5E3C-7794-42E1-D344C1A53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9B83B26-A1CC-7E41-C4D4-D13DF6BAE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910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AEFFD988-C8D0-3D36-7D36-77229D1D8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039E6F7-997D-54D2-34CA-5A4F1361E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E693261-72A9-C7C1-A870-DB9A1B23F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8848C2-6A59-4610-9CB8-2B0882FA5FC8}" type="datetimeFigureOut">
              <a:rPr lang="da-DK" smtClean="0"/>
              <a:t>11-05-2026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181901E-D452-7C60-BCDE-4B0F19865B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904A29E-A9B9-C52E-A632-BDDECA76A6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3398EF-ADAC-4622-9EE4-F5E359ADD32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76046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D76B7-CB8F-B7C4-5FB5-BDD65A57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0611"/>
          </a:xfrm>
        </p:spPr>
        <p:txBody>
          <a:bodyPr/>
          <a:lstStyle/>
          <a:p>
            <a:r>
              <a:rPr lang="da-DK" dirty="0"/>
              <a:t>Mindelundsvej 44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44BF5724-FFD5-1C7D-3598-F7D627519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15736"/>
            <a:ext cx="9144000" cy="542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987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F25924-F364-54C2-FB8D-AEA3E7A4C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6572"/>
          </a:xfrm>
        </p:spPr>
        <p:txBody>
          <a:bodyPr>
            <a:normAutofit fontScale="90000"/>
          </a:bodyPr>
          <a:lstStyle/>
          <a:p>
            <a:r>
              <a:rPr lang="da-DK" dirty="0"/>
              <a:t>Stue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FD4821E-A829-C67C-1F66-6D2D0D58CD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179" y="961698"/>
            <a:ext cx="10326414" cy="521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F9F9C-8C0C-AE12-E35C-62A95CE6E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80806"/>
          </a:xfrm>
        </p:spPr>
        <p:txBody>
          <a:bodyPr>
            <a:normAutofit fontScale="90000"/>
          </a:bodyPr>
          <a:lstStyle/>
          <a:p>
            <a:r>
              <a:rPr lang="da-DK" dirty="0"/>
              <a:t>Køkken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BDD605D-E70F-CFD7-8309-D4934D6A65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4948" y="899184"/>
            <a:ext cx="4838481" cy="493197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8EAE6C8-F658-1C36-4649-1B6B46AE9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62809" y="793423"/>
            <a:ext cx="483848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41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AA136B-7DF4-08C2-5298-388256C51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2 Badeværelser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6EB9D3C-C0FC-576A-E1B0-E0D1C2236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Badeværelse 1</a:t>
            </a: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4D21FDA9-13E6-16CC-4171-3138DD3CDE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6213" y="2365475"/>
            <a:ext cx="3684587" cy="3963790"/>
          </a:xfrm>
          <a:prstGeom prst="rect">
            <a:avLst/>
          </a:prstGeom>
        </p:spPr>
      </p:pic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4174BBD6-7358-A755-484A-3EFADF5678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Badeværelse 2</a:t>
            </a:r>
          </a:p>
        </p:txBody>
      </p:sp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F78E6BD7-705E-B9E4-7DE8-2C050B24E4F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8257" y="2021244"/>
            <a:ext cx="3684588" cy="465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6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EB15A-CC74-55FE-DF0E-06DE3391C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5 værelser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DDE8C67-8032-5D79-647B-8F6F9A3E51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51827" y="707096"/>
            <a:ext cx="4352925" cy="658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81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06A4FA-BC80-8653-4555-820CEAFCB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Gang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67D4816-2608-539C-63BF-4DAC57FA33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79971" y="1408661"/>
            <a:ext cx="4352925" cy="518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22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99F66-F4B9-5C50-B726-1B3A63DEE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Have</a:t>
            </a: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E1DF01A0-1D3C-9999-5C55-5238EF6392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4963510" cy="435133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AB6388C-CCDC-E3E1-C7C5-27A343CE9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710" y="1825625"/>
            <a:ext cx="621161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644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14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Office-tema</vt:lpstr>
      <vt:lpstr>Mindelundsvej 44</vt:lpstr>
      <vt:lpstr>Stue</vt:lpstr>
      <vt:lpstr>Køkken</vt:lpstr>
      <vt:lpstr>2 Badeværelser</vt:lpstr>
      <vt:lpstr>5 værelser</vt:lpstr>
      <vt:lpstr>Gang</vt:lpstr>
      <vt:lpstr>Have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Mia Wedel</dc:creator>
  <cp:lastModifiedBy>Mia Wedel</cp:lastModifiedBy>
  <cp:revision>1</cp:revision>
  <dcterms:created xsi:type="dcterms:W3CDTF">2026-05-11T06:57:11Z</dcterms:created>
  <dcterms:modified xsi:type="dcterms:W3CDTF">2026-05-11T07:44:10Z</dcterms:modified>
</cp:coreProperties>
</file>